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3FAF-AF72-466F-80BB-C3BDF973DDF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C7BE-B24A-47FA-986A-506B21B15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3FAF-AF72-466F-80BB-C3BDF973DDF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C7BE-B24A-47FA-986A-506B21B15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3FAF-AF72-466F-80BB-C3BDF973DDF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C7BE-B24A-47FA-986A-506B21B15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3FAF-AF72-466F-80BB-C3BDF973DDF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C7BE-B24A-47FA-986A-506B21B15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3FAF-AF72-466F-80BB-C3BDF973DDF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C7BE-B24A-47FA-986A-506B21B15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3FAF-AF72-466F-80BB-C3BDF973DDF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C7BE-B24A-47FA-986A-506B21B15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3FAF-AF72-466F-80BB-C3BDF973DDF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C7BE-B24A-47FA-986A-506B21B15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3FAF-AF72-466F-80BB-C3BDF973DDF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C7BE-B24A-47FA-986A-506B21B15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3FAF-AF72-466F-80BB-C3BDF973DDF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C7BE-B24A-47FA-986A-506B21B15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3FAF-AF72-466F-80BB-C3BDF973DDF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C7BE-B24A-47FA-986A-506B21B15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3FAF-AF72-466F-80BB-C3BDF973DDF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C7BE-B24A-47FA-986A-506B21B152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73FAF-AF72-466F-80BB-C3BDF973DDF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C7BE-B24A-47FA-986A-506B21B152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s://s1.1zoom.ru/b5050/567/306661-alexfas01_3840x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8826"/>
            <a:ext cx="8856984" cy="6224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Пещера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s://kartin.papik.pro/uploads/posts/2023-07/1688724162_kartin-papik-pro-p-kartinki-ogon-v-peshchere-pervobitnogo-che-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93193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razrisyika.ru/kart/109/1200/435897-pervobytnye-lyudi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784976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365504" cy="782960"/>
          </a:xfrm>
        </p:spPr>
        <p:txBody>
          <a:bodyPr/>
          <a:lstStyle/>
          <a:p>
            <a:r>
              <a:rPr lang="ru-RU" dirty="0" smtClean="0"/>
              <a:t>землянка</a:t>
            </a:r>
            <a:endParaRPr lang="ru-RU" dirty="0"/>
          </a:p>
        </p:txBody>
      </p:sp>
      <p:pic>
        <p:nvPicPr>
          <p:cNvPr id="16386" name="Picture 2" descr="https://uistoka.ru/images/a2363e86be0663487a490212c0be1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изба</a:t>
            </a:r>
            <a:endParaRPr lang="ru-RU" dirty="0"/>
          </a:p>
        </p:txBody>
      </p:sp>
      <p:pic>
        <p:nvPicPr>
          <p:cNvPr id="19460" name="Picture 4" descr="https://narisyu.cdnbro.com/posts/2143773-izba-detskii-risunok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764704"/>
            <a:ext cx="8248225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терем</a:t>
            </a:r>
            <a:endParaRPr lang="ru-RU" dirty="0"/>
          </a:p>
        </p:txBody>
      </p:sp>
      <p:pic>
        <p:nvPicPr>
          <p:cNvPr id="20482" name="Picture 2" descr="http://klubmama.ru/uploads/posts/2022-08/1660567216_54-klubmama-ru-p-terem-svoimi-rukami-podelka-foto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980728"/>
            <a:ext cx="885698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ykaleidoscope.ru/uploads/posts/2022-08/1660344125_65-mykaleidoscope-ru-p-kirpichnii-dom-v-angliiskom-stile-dizain-k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kartinkin.net/uploads/posts/2022-03/1647406908_55-kartinkin-net-p-kartinki-mnogoetazhnikh-domov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Пещера </vt:lpstr>
      <vt:lpstr>Слайд 3</vt:lpstr>
      <vt:lpstr>землянка</vt:lpstr>
      <vt:lpstr>изба</vt:lpstr>
      <vt:lpstr>терем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2024-03-22T15:37:25Z</dcterms:created>
  <dcterms:modified xsi:type="dcterms:W3CDTF">2024-03-22T15:58:27Z</dcterms:modified>
</cp:coreProperties>
</file>